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12192000" cy="901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58" d="100"/>
          <a:sy n="58" d="100"/>
        </p:scale>
        <p:origin x="897" y="-198"/>
      </p:cViewPr>
      <p:guideLst>
        <p:guide orient="horz" pos="293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F572B-2128-4FF1-A8BB-EABF2C1952BE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43025" y="1143000"/>
            <a:ext cx="4171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F430A-2675-4608-B361-5C6AE9D1A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589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43025" y="1143000"/>
            <a:ext cx="41719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F430A-2675-4608-B361-5C6AE9D1AFD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5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75959"/>
            <a:ext cx="10363200" cy="3139805"/>
          </a:xfrm>
        </p:spPr>
        <p:txBody>
          <a:bodyPr anchor="b"/>
          <a:lstStyle>
            <a:lvl1pPr algn="ctr">
              <a:defRPr sz="7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36847"/>
            <a:ext cx="9144000" cy="2177404"/>
          </a:xfrm>
        </p:spPr>
        <p:txBody>
          <a:bodyPr/>
          <a:lstStyle>
            <a:lvl1pPr marL="0" indent="0" algn="ctr">
              <a:buNone/>
              <a:defRPr sz="3156"/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0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7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0157"/>
            <a:ext cx="2628900" cy="764283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0157"/>
            <a:ext cx="7734300" cy="764283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7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48387"/>
            <a:ext cx="10515600" cy="3751481"/>
          </a:xfrm>
        </p:spPr>
        <p:txBody>
          <a:bodyPr anchor="b"/>
          <a:lstStyle>
            <a:lvl1pPr>
              <a:defRPr sz="7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035359"/>
            <a:ext cx="10515600" cy="1972815"/>
          </a:xfrm>
        </p:spPr>
        <p:txBody>
          <a:bodyPr/>
          <a:lstStyle>
            <a:lvl1pPr marL="0" indent="0">
              <a:buNone/>
              <a:defRPr sz="3156">
                <a:solidFill>
                  <a:schemeClr val="tx1"/>
                </a:solidFill>
              </a:defRPr>
            </a:lvl1pPr>
            <a:lvl2pPr marL="601218" indent="0">
              <a:buNone/>
              <a:defRPr sz="2630">
                <a:solidFill>
                  <a:schemeClr val="tx1">
                    <a:tint val="75000"/>
                  </a:schemeClr>
                </a:solidFill>
              </a:defRPr>
            </a:lvl2pPr>
            <a:lvl3pPr marL="1202436" indent="0">
              <a:buNone/>
              <a:defRPr sz="2367">
                <a:solidFill>
                  <a:schemeClr val="tx1">
                    <a:tint val="75000"/>
                  </a:schemeClr>
                </a:solidFill>
              </a:defRPr>
            </a:lvl3pPr>
            <a:lvl4pPr marL="180365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4pPr>
            <a:lvl5pPr marL="2404872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5pPr>
            <a:lvl6pPr marL="3006090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6pPr>
            <a:lvl7pPr marL="3607308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7pPr>
            <a:lvl8pPr marL="4208526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8pPr>
            <a:lvl9pPr marL="480974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41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00782"/>
            <a:ext cx="5181600" cy="57222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00782"/>
            <a:ext cx="5181600" cy="57222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6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0158"/>
            <a:ext cx="10515600" cy="1743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10808"/>
            <a:ext cx="5157787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294290"/>
            <a:ext cx="5157787" cy="48454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10808"/>
            <a:ext cx="5183188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294290"/>
            <a:ext cx="5183188" cy="48454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96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55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92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1239"/>
            <a:ext cx="3932237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98512"/>
            <a:ext cx="6172200" cy="6409043"/>
          </a:xfrm>
        </p:spPr>
        <p:txBody>
          <a:bodyPr/>
          <a:lstStyle>
            <a:lvl1pPr>
              <a:defRPr sz="4208"/>
            </a:lvl1pPr>
            <a:lvl2pPr>
              <a:defRPr sz="3682"/>
            </a:lvl2pPr>
            <a:lvl3pPr>
              <a:defRPr sz="3156"/>
            </a:lvl3pPr>
            <a:lvl4pPr>
              <a:defRPr sz="2630"/>
            </a:lvl4pPr>
            <a:lvl5pPr>
              <a:defRPr sz="2630"/>
            </a:lvl5pPr>
            <a:lvl6pPr>
              <a:defRPr sz="2630"/>
            </a:lvl6pPr>
            <a:lvl7pPr>
              <a:defRPr sz="2630"/>
            </a:lvl7pPr>
            <a:lvl8pPr>
              <a:defRPr sz="2630"/>
            </a:lvl8pPr>
            <a:lvl9pPr>
              <a:defRPr sz="263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05576"/>
            <a:ext cx="3932237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74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1239"/>
            <a:ext cx="3932237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98512"/>
            <a:ext cx="6172200" cy="6409043"/>
          </a:xfrm>
        </p:spPr>
        <p:txBody>
          <a:bodyPr anchor="t"/>
          <a:lstStyle>
            <a:lvl1pPr marL="0" indent="0">
              <a:buNone/>
              <a:defRPr sz="4208"/>
            </a:lvl1pPr>
            <a:lvl2pPr marL="601218" indent="0">
              <a:buNone/>
              <a:defRPr sz="3682"/>
            </a:lvl2pPr>
            <a:lvl3pPr marL="1202436" indent="0">
              <a:buNone/>
              <a:defRPr sz="3156"/>
            </a:lvl3pPr>
            <a:lvl4pPr marL="1803654" indent="0">
              <a:buNone/>
              <a:defRPr sz="2630"/>
            </a:lvl4pPr>
            <a:lvl5pPr marL="2404872" indent="0">
              <a:buNone/>
              <a:defRPr sz="2630"/>
            </a:lvl5pPr>
            <a:lvl6pPr marL="3006090" indent="0">
              <a:buNone/>
              <a:defRPr sz="2630"/>
            </a:lvl6pPr>
            <a:lvl7pPr marL="3607308" indent="0">
              <a:buNone/>
              <a:defRPr sz="2630"/>
            </a:lvl7pPr>
            <a:lvl8pPr marL="4208526" indent="0">
              <a:buNone/>
              <a:defRPr sz="2630"/>
            </a:lvl8pPr>
            <a:lvl9pPr marL="4809744" indent="0">
              <a:buNone/>
              <a:defRPr sz="263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05576"/>
            <a:ext cx="3932237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75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0158"/>
            <a:ext cx="10515600" cy="174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00782"/>
            <a:ext cx="10515600" cy="572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58897"/>
            <a:ext cx="2743200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7A35A-7851-40C7-9216-56B4408A79DD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58897"/>
            <a:ext cx="4114800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58897"/>
            <a:ext cx="2743200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8BFEC-D8D8-4D51-9551-45A2989EE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69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02436" rtl="0" eaLnBrk="1" latinLnBrk="0" hangingPunct="1">
        <a:lnSpc>
          <a:spcPct val="90000"/>
        </a:lnSpc>
        <a:spcBef>
          <a:spcPct val="0"/>
        </a:spcBef>
        <a:buNone/>
        <a:defRPr sz="57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609" indent="-300609" algn="l" defTabSz="1202436" rtl="0" eaLnBrk="1" latinLnBrk="0" hangingPunct="1">
        <a:lnSpc>
          <a:spcPct val="90000"/>
        </a:lnSpc>
        <a:spcBef>
          <a:spcPts val="1315"/>
        </a:spcBef>
        <a:buFont typeface="Arial" panose="020B0604020202020204" pitchFamily="34" charset="0"/>
        <a:buChar char="•"/>
        <a:defRPr sz="3682" kern="1200">
          <a:solidFill>
            <a:schemeClr val="tx1"/>
          </a:solidFill>
          <a:latin typeface="+mn-lt"/>
          <a:ea typeface="+mn-ea"/>
          <a:cs typeface="+mn-cs"/>
        </a:defRPr>
      </a:lvl1pPr>
      <a:lvl2pPr marL="90182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3156" kern="1200">
          <a:solidFill>
            <a:schemeClr val="tx1"/>
          </a:solidFill>
          <a:latin typeface="+mn-lt"/>
          <a:ea typeface="+mn-ea"/>
          <a:cs typeface="+mn-cs"/>
        </a:defRPr>
      </a:lvl2pPr>
      <a:lvl3pPr marL="150304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10426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705481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306699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90791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50913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511035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1pPr>
      <a:lvl2pPr marL="60121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2pPr>
      <a:lvl3pPr marL="120243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3pPr>
      <a:lvl4pPr marL="180365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404872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00609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60730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20852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480974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AD13FB-949A-4ACF-A7C4-4265ECDF0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48" y="2892470"/>
            <a:ext cx="1523701" cy="1551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96DA70-7157-49C3-AC8C-B7DD34C93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26" y="6919741"/>
            <a:ext cx="1523701" cy="1551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114DFF-290F-4F72-A6B0-EDCF04F38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48" y="1169057"/>
            <a:ext cx="1523701" cy="1551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213B84-B1DB-4C0D-9B62-D7BEFE6A3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26" y="5196327"/>
            <a:ext cx="1523701" cy="15512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0A1032-CCA9-4D4A-9125-FE3C75C2D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772" y="2892470"/>
            <a:ext cx="1523701" cy="15512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B8BAEE-CC7B-4786-A466-C365D0206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4" y="2892470"/>
            <a:ext cx="1523701" cy="15512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4F09C1-6265-4AF6-8601-FACF0A9ABB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772" y="1169057"/>
            <a:ext cx="1523701" cy="155126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2FA837F-5076-4F6B-9E6E-23EEBDA28C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772" y="6919741"/>
            <a:ext cx="1523701" cy="15512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8DCBD2-53AC-47CF-A56F-FCF8C2DC41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4" y="1169057"/>
            <a:ext cx="1523701" cy="15512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9187E15-C439-4ECB-8BE7-6EC19A05B5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772" y="5196327"/>
            <a:ext cx="1523701" cy="15512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9ADBD34-0B74-4155-9F62-1C4B7B96C0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059" y="6919741"/>
            <a:ext cx="1523701" cy="155126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A2545-9842-42AC-97EC-6C9955BA22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059" y="5196327"/>
            <a:ext cx="1523701" cy="155126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877343-F7F1-4408-97F8-EB2852BD8D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26" y="2892470"/>
            <a:ext cx="1523701" cy="155126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CD40225-DAF9-408A-98A2-6AEE60B106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4" y="6919741"/>
            <a:ext cx="1523701" cy="155126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D002C6E-6369-4C44-945E-9FA6513186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26" y="1169057"/>
            <a:ext cx="1523701" cy="155126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0920104-7F67-42D5-9374-E400FD9D0F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4" y="5196327"/>
            <a:ext cx="1523701" cy="155126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51083D5-EF17-45E5-B749-CC008F62E3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48" y="6919741"/>
            <a:ext cx="1523701" cy="155126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5EEA348-6933-4E14-88E5-C9494162D3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48" y="5196327"/>
            <a:ext cx="1523701" cy="155126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ACD44D4-BA7C-40B1-B7B2-D1A84C64F33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37" y="2892470"/>
            <a:ext cx="1523701" cy="1551268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929332-1FEC-4FF4-B91B-D30897F677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15" y="6919741"/>
            <a:ext cx="1523701" cy="155126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C5B93AA-474E-4FF9-B3CE-ACC64181E1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15" y="5196327"/>
            <a:ext cx="1523701" cy="1551268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26E8B68F-300E-45FF-94DD-3E862D55C4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15" y="2892470"/>
            <a:ext cx="1523701" cy="1551268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AADA8B7-D789-4D26-8A4C-B56F90B6CF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37" y="1169057"/>
            <a:ext cx="1523701" cy="155126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DE23AE75-1793-46B2-991E-04EE1F4D7C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37" y="6919741"/>
            <a:ext cx="1523701" cy="155126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6D16AF9-FA6C-4CFE-B491-A52B08BF1DE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15" y="1169057"/>
            <a:ext cx="1523701" cy="1551268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A438962E-A63A-4A7C-BBBF-3A1080A798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37" y="5196327"/>
            <a:ext cx="1523701" cy="1551268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540710B-C4AE-4623-BF90-9AF525FBD6A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059" y="2892470"/>
            <a:ext cx="1523701" cy="1551268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F2B83B58-F225-479A-B1A7-4FAC4B377F8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059" y="1169057"/>
            <a:ext cx="1523701" cy="1551268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EC8201BB-3DCB-4F74-B54B-A05AF09A6065}"/>
              </a:ext>
            </a:extLst>
          </p:cNvPr>
          <p:cNvSpPr txBox="1"/>
          <p:nvPr/>
        </p:nvSpPr>
        <p:spPr>
          <a:xfrm>
            <a:off x="567504" y="798812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7CF2F29-26F6-4CC9-83AE-C22BA82DF2B9}"/>
              </a:ext>
            </a:extLst>
          </p:cNvPr>
          <p:cNvSpPr txBox="1"/>
          <p:nvPr/>
        </p:nvSpPr>
        <p:spPr>
          <a:xfrm>
            <a:off x="2162215" y="798812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2CE0F1A-A9B6-49C6-AFD9-2B019932D3A7}"/>
              </a:ext>
            </a:extLst>
          </p:cNvPr>
          <p:cNvSpPr txBox="1"/>
          <p:nvPr/>
        </p:nvSpPr>
        <p:spPr>
          <a:xfrm>
            <a:off x="3756926" y="798812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B421467-5E45-44BA-B0C7-C0BEBB3EC9A9}"/>
              </a:ext>
            </a:extLst>
          </p:cNvPr>
          <p:cNvSpPr txBox="1"/>
          <p:nvPr/>
        </p:nvSpPr>
        <p:spPr>
          <a:xfrm>
            <a:off x="5351637" y="798812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Snowflake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6A5BD62-55A6-42A0-82B3-076D4428808C}"/>
              </a:ext>
            </a:extLst>
          </p:cNvPr>
          <p:cNvSpPr txBox="1"/>
          <p:nvPr/>
        </p:nvSpPr>
        <p:spPr>
          <a:xfrm>
            <a:off x="8541057" y="798812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9B52577-19B7-4EF4-919B-C857506BF710}"/>
              </a:ext>
            </a:extLst>
          </p:cNvPr>
          <p:cNvSpPr txBox="1"/>
          <p:nvPr/>
        </p:nvSpPr>
        <p:spPr>
          <a:xfrm>
            <a:off x="6946347" y="798812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47A0D30-FFC7-4A51-BD00-90635158D8A6}"/>
              </a:ext>
            </a:extLst>
          </p:cNvPr>
          <p:cNvSpPr txBox="1"/>
          <p:nvPr/>
        </p:nvSpPr>
        <p:spPr>
          <a:xfrm>
            <a:off x="10135772" y="798812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8DB762E-80F4-41FC-98A9-94FACA963B85}"/>
              </a:ext>
            </a:extLst>
          </p:cNvPr>
          <p:cNvSpPr txBox="1"/>
          <p:nvPr/>
        </p:nvSpPr>
        <p:spPr>
          <a:xfrm>
            <a:off x="569911" y="4828578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82C8995-B34B-48A7-901B-BFB57C21A3FF}"/>
              </a:ext>
            </a:extLst>
          </p:cNvPr>
          <p:cNvSpPr txBox="1"/>
          <p:nvPr/>
        </p:nvSpPr>
        <p:spPr>
          <a:xfrm>
            <a:off x="2164622" y="4828578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Snake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DDB1BCC-2B0A-4978-A326-5FA123DA208E}"/>
              </a:ext>
            </a:extLst>
          </p:cNvPr>
          <p:cNvSpPr txBox="1"/>
          <p:nvPr/>
        </p:nvSpPr>
        <p:spPr>
          <a:xfrm>
            <a:off x="3759333" y="4828578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Boomerangs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DCB0A16-93C0-4183-85E4-6C6C180C22E9}"/>
              </a:ext>
            </a:extLst>
          </p:cNvPr>
          <p:cNvSpPr txBox="1"/>
          <p:nvPr/>
        </p:nvSpPr>
        <p:spPr>
          <a:xfrm>
            <a:off x="5354044" y="4828578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Starhex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886B63B-970A-46A8-AE35-0FC01F141ED7}"/>
              </a:ext>
            </a:extLst>
          </p:cNvPr>
          <p:cNvSpPr txBox="1"/>
          <p:nvPr/>
        </p:nvSpPr>
        <p:spPr>
          <a:xfrm>
            <a:off x="8543464" y="4828578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9F999E7-4E7A-48DE-BECB-1EBD6F6EAB6F}"/>
              </a:ext>
            </a:extLst>
          </p:cNvPr>
          <p:cNvSpPr txBox="1"/>
          <p:nvPr/>
        </p:nvSpPr>
        <p:spPr>
          <a:xfrm>
            <a:off x="6948754" y="4828578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Seaurchin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1D55ABA-07F7-4C28-9367-716A103D15C2}"/>
              </a:ext>
            </a:extLst>
          </p:cNvPr>
          <p:cNvSpPr txBox="1"/>
          <p:nvPr/>
        </p:nvSpPr>
        <p:spPr>
          <a:xfrm>
            <a:off x="10138179" y="4828578"/>
            <a:ext cx="15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Fragments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2EBEEF2-90A2-4DBE-848B-43C8FCC4E804}"/>
              </a:ext>
            </a:extLst>
          </p:cNvPr>
          <p:cNvSpPr txBox="1"/>
          <p:nvPr/>
        </p:nvSpPr>
        <p:spPr>
          <a:xfrm>
            <a:off x="105238" y="1168143"/>
            <a:ext cx="461665" cy="155126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65263C3-BDDC-42DC-894B-7C61E203C2ED}"/>
              </a:ext>
            </a:extLst>
          </p:cNvPr>
          <p:cNvSpPr txBox="1"/>
          <p:nvPr/>
        </p:nvSpPr>
        <p:spPr>
          <a:xfrm>
            <a:off x="105238" y="2892470"/>
            <a:ext cx="461665" cy="155126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83EF075-FC58-4ECB-92BD-87B498A66B21}"/>
              </a:ext>
            </a:extLst>
          </p:cNvPr>
          <p:cNvSpPr txBox="1"/>
          <p:nvPr/>
        </p:nvSpPr>
        <p:spPr>
          <a:xfrm>
            <a:off x="105238" y="5196328"/>
            <a:ext cx="461665" cy="155126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69C2F54-917F-49B8-82F3-18BB47AE4581}"/>
              </a:ext>
            </a:extLst>
          </p:cNvPr>
          <p:cNvSpPr txBox="1"/>
          <p:nvPr/>
        </p:nvSpPr>
        <p:spPr>
          <a:xfrm>
            <a:off x="105238" y="6920655"/>
            <a:ext cx="461665" cy="155126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3AC2FBB7-7DEB-4E86-AEE6-DE693BFD3581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0" t="12860" r="1963" b="10140"/>
          <a:stretch/>
        </p:blipFill>
        <p:spPr>
          <a:xfrm>
            <a:off x="11705726" y="1124920"/>
            <a:ext cx="368632" cy="3348416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F6BFE3A8-AE89-45DF-8AA3-FC2C81385727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0" t="12860" r="1963" b="10140"/>
          <a:stretch/>
        </p:blipFill>
        <p:spPr>
          <a:xfrm>
            <a:off x="11705726" y="5163341"/>
            <a:ext cx="368632" cy="33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6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19</Words>
  <Application>Microsoft Office PowerPoint</Application>
  <PresentationFormat>自定义</PresentationFormat>
  <Paragraphs>19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子墨</dc:creator>
  <cp:lastModifiedBy>王 子墨</cp:lastModifiedBy>
  <cp:revision>2</cp:revision>
  <dcterms:created xsi:type="dcterms:W3CDTF">2024-11-17T23:05:50Z</dcterms:created>
  <dcterms:modified xsi:type="dcterms:W3CDTF">2024-11-17T23:26:39Z</dcterms:modified>
</cp:coreProperties>
</file>